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90" r:id="rId3"/>
    <p:sldId id="293" r:id="rId4"/>
    <p:sldId id="328" r:id="rId5"/>
    <p:sldId id="329" r:id="rId6"/>
    <p:sldId id="330" r:id="rId7"/>
    <p:sldId id="331" r:id="rId8"/>
    <p:sldId id="332" r:id="rId9"/>
    <p:sldId id="333" r:id="rId10"/>
    <p:sldId id="335" r:id="rId11"/>
    <p:sldId id="334" r:id="rId12"/>
    <p:sldId id="336" r:id="rId13"/>
    <p:sldId id="33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8249" autoAdjust="0"/>
  </p:normalViewPr>
  <p:slideViewPr>
    <p:cSldViewPr snapToGrid="0">
      <p:cViewPr varScale="1">
        <p:scale>
          <a:sx n="81" d="100"/>
          <a:sy n="81" d="100"/>
        </p:scale>
        <p:origin x="114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81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https://www.youtube.com/watch?v=uP_XsZwsTVM</a:t>
            </a:r>
          </a:p>
          <a:p>
            <a:r>
              <a:rPr lang="en-US" dirty="0"/>
              <a:t>https://community.openai.com/t/custom-gpt-mentions-in-chatgpt-plus/608136</a:t>
            </a:r>
          </a:p>
          <a:p>
            <a:r>
              <a:rPr lang="en-US" dirty="0"/>
              <a:t>https://www.zdnet.com/article/chatgpt-plus-users-can-now-add-relevant-gpts-to-their-chats-heres-how/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925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Who are my elected representatives for </a:t>
            </a:r>
            <a:r>
              <a:rPr lang="en-US" b="0" i="0" dirty="0">
                <a:solidFill>
                  <a:srgbClr val="BCC0C3"/>
                </a:solidFill>
                <a:effectLst/>
                <a:latin typeface="Roboto" panose="02000000000000000000" pitchFamily="2" charset="0"/>
              </a:rPr>
              <a:t>201 South Orange Avenue, Orlando, Florida 32802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397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850B-1A1D-5FD3-66C1-3E27164B8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7710" y="1978401"/>
            <a:ext cx="8791575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</a:t>
            </a:r>
            <a:br>
              <a:rPr lang="en-US" dirty="0"/>
            </a:br>
            <a:r>
              <a:rPr lang="en-US" dirty="0"/>
              <a:t>really use</a:t>
            </a:r>
            <a:br>
              <a:rPr lang="en-US" dirty="0"/>
            </a:br>
            <a:r>
              <a:rPr lang="en-US" dirty="0"/>
              <a:t>ChatGPT </a:t>
            </a:r>
            <a:br>
              <a:rPr lang="en-US" dirty="0"/>
            </a:br>
            <a:r>
              <a:rPr lang="en-US" dirty="0"/>
              <a:t>mentions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799" y="467101"/>
            <a:ext cx="54102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B73174-B53D-A9EA-FDBF-5ADC1B1F7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vs pinned GPTs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466094-8A9E-2755-EAF3-D9A6E38E8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128" y="2097088"/>
            <a:ext cx="8783482" cy="335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584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BB96C6-3B42-634C-3605-B73566C8E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Ending a mention in chat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355AD2-8896-6914-3C90-CF5AE1C5E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628" y="2514250"/>
            <a:ext cx="8163144" cy="1260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159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173F5-B3DD-9BAF-74C8-648AD5484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GPT to mention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2C9A64-2C8A-14DD-9BA4-0D762FDA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600" y="1962887"/>
            <a:ext cx="7349461" cy="2706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763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654BE8-C1BF-E41B-50B2-6B9A50B04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000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8F45788-4AE0-89CC-D574-E1963DAB5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05064" y="0"/>
            <a:ext cx="15437796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F574A7-C3AA-55A0-DF2C-19E07A6FC810}"/>
              </a:ext>
            </a:extLst>
          </p:cNvPr>
          <p:cNvSpPr txBox="1"/>
          <p:nvPr/>
        </p:nvSpPr>
        <p:spPr>
          <a:xfrm>
            <a:off x="2120631" y="2274838"/>
            <a:ext cx="7950739" cy="2308324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“Mention this to me</a:t>
            </a:r>
          </a:p>
          <a:p>
            <a:r>
              <a:rPr lang="en-US" sz="3600" dirty="0">
                <a:solidFill>
                  <a:srgbClr val="FFC000"/>
                </a:solidFill>
              </a:rPr>
              <a:t>Mention this to me</a:t>
            </a:r>
          </a:p>
          <a:p>
            <a:r>
              <a:rPr lang="en-US" sz="3600" dirty="0">
                <a:solidFill>
                  <a:srgbClr val="FFC000"/>
                </a:solidFill>
              </a:rPr>
              <a:t>And watch the weather change […]”</a:t>
            </a:r>
          </a:p>
          <a:p>
            <a:r>
              <a:rPr lang="en-US" sz="3600" dirty="0">
                <a:solidFill>
                  <a:srgbClr val="FFC000"/>
                </a:solidFill>
              </a:rPr>
              <a:t>- Tool, Disposition (</a:t>
            </a:r>
            <a:r>
              <a:rPr lang="en-US" sz="3600" dirty="0" err="1">
                <a:solidFill>
                  <a:srgbClr val="FFC000"/>
                </a:solidFill>
              </a:rPr>
              <a:t>Lateralus</a:t>
            </a:r>
            <a:r>
              <a:rPr lang="en-US" sz="3600" dirty="0">
                <a:solidFill>
                  <a:srgbClr val="FFC000"/>
                </a:solidFill>
              </a:rPr>
              <a:t> 2001)</a:t>
            </a:r>
          </a:p>
        </p:txBody>
      </p:sp>
    </p:spTree>
    <p:extLst>
      <p:ext uri="{BB962C8B-B14F-4D97-AF65-F5344CB8AC3E}">
        <p14:creationId xmlns:p14="http://schemas.microsoft.com/office/powerpoint/2010/main" val="1171574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468BB4-6A05-94C6-3005-716EEBC53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9224" y="2198451"/>
            <a:ext cx="8791575" cy="2041086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are</a:t>
            </a:r>
            <a:br>
              <a:rPr lang="en-US" dirty="0"/>
            </a:br>
            <a:r>
              <a:rPr lang="en-US" dirty="0"/>
              <a:t>GPT </a:t>
            </a:r>
            <a:br>
              <a:rPr lang="en-US" dirty="0"/>
            </a:br>
            <a:r>
              <a:rPr lang="en-US" dirty="0"/>
              <a:t>Mentions?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C1859C-4C16-3C5C-762B-E059BDF4F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26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27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49F78-39A4-E8CF-456B-A58E17957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any GPT directly from chat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3857D5-38AE-9303-7376-F6E20995D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525" y="2097088"/>
            <a:ext cx="7619273" cy="279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06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C73A2-7740-64E6-C864-0C757FDA5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GPTs will show up?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9D46F4-717E-EEEF-A444-DB63F1B67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602" y="2363704"/>
            <a:ext cx="3301620" cy="2547990"/>
          </a:xfrm>
          <a:prstGeom prst="rect">
            <a:avLst/>
          </a:prstGeom>
        </p:spPr>
      </p:pic>
      <p:sp>
        <p:nvSpPr>
          <p:cNvPr id="6" name="Arrow: Left 5">
            <a:extLst>
              <a:ext uri="{FF2B5EF4-FFF2-40B4-BE49-F238E27FC236}">
                <a16:creationId xmlns:a16="http://schemas.microsoft.com/office/drawing/2014/main" id="{4B770015-1109-55DA-4D67-30F6A92C0943}"/>
              </a:ext>
            </a:extLst>
          </p:cNvPr>
          <p:cNvSpPr/>
          <p:nvPr/>
        </p:nvSpPr>
        <p:spPr>
          <a:xfrm>
            <a:off x="7745222" y="2889114"/>
            <a:ext cx="1916349" cy="817124"/>
          </a:xfrm>
          <a:prstGeom prst="lef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Pinned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8E51832-0A13-F603-B643-514F2DB98A97}"/>
              </a:ext>
            </a:extLst>
          </p:cNvPr>
          <p:cNvSpPr/>
          <p:nvPr/>
        </p:nvSpPr>
        <p:spPr>
          <a:xfrm>
            <a:off x="2530429" y="3608961"/>
            <a:ext cx="1913173" cy="797669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Recent</a:t>
            </a:r>
          </a:p>
        </p:txBody>
      </p:sp>
    </p:spTree>
    <p:extLst>
      <p:ext uri="{BB962C8B-B14F-4D97-AF65-F5344CB8AC3E}">
        <p14:creationId xmlns:p14="http://schemas.microsoft.com/office/powerpoint/2010/main" val="2051028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C589E3-A24C-9275-257F-2B42F1D30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use</a:t>
            </a:r>
            <a:br>
              <a:rPr lang="en-US" dirty="0"/>
            </a:br>
            <a:r>
              <a:rPr lang="en-US" dirty="0"/>
              <a:t>GPT mentions?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F32EF5-F176-C3E3-7DF9-3056B0CC3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353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088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54340F-09F5-0290-D669-B46E0D34B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standalone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00B21C-CD92-6591-1A8A-BC6F7FD0E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87" y="2460201"/>
            <a:ext cx="5619048" cy="21142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0FAD7B-7A71-EA4C-9D80-747AF6154F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0982" y="294036"/>
            <a:ext cx="4914814" cy="626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995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4811B-BE32-6DB6-E6C3-A7D2C47B9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72" y="2223581"/>
            <a:ext cx="9905998" cy="1862035"/>
          </a:xfrm>
        </p:spPr>
        <p:txBody>
          <a:bodyPr>
            <a:normAutofit/>
          </a:bodyPr>
          <a:lstStyle/>
          <a:p>
            <a:r>
              <a:rPr lang="en-US" dirty="0"/>
              <a:t>chained </a:t>
            </a:r>
            <a:br>
              <a:rPr lang="en-US" dirty="0"/>
            </a:br>
            <a:r>
              <a:rPr lang="en-US" dirty="0"/>
              <a:t>with other </a:t>
            </a:r>
            <a:br>
              <a:rPr lang="en-US" dirty="0"/>
            </a:br>
            <a:r>
              <a:rPr lang="en-US" dirty="0"/>
              <a:t>GPTs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6EA38E-FD5D-14BB-4976-CB18A4450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682" y="457571"/>
            <a:ext cx="4742857" cy="59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499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881D62-F912-647C-51C0-61222A4AF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475" y="2461098"/>
            <a:ext cx="9906000" cy="1353665"/>
          </a:xfrm>
        </p:spPr>
        <p:txBody>
          <a:bodyPr/>
          <a:lstStyle/>
          <a:p>
            <a:r>
              <a:rPr lang="en-US" dirty="0"/>
              <a:t>Managing</a:t>
            </a:r>
            <a:br>
              <a:rPr lang="en-US" dirty="0"/>
            </a:br>
            <a:r>
              <a:rPr lang="en-US" dirty="0"/>
              <a:t>mentions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6A68F7-8DF7-11BC-D0C2-742D8D9BA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8676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583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4773</TotalTime>
  <Words>144</Words>
  <PresentationFormat>Widescreen</PresentationFormat>
  <Paragraphs>25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Roboto</vt:lpstr>
      <vt:lpstr>Tw Cen MT</vt:lpstr>
      <vt:lpstr>Circuit</vt:lpstr>
      <vt:lpstr>How to really use ChatGPT  mentions</vt:lpstr>
      <vt:lpstr>PowerPoint Presentation</vt:lpstr>
      <vt:lpstr>What are GPT  Mentions?</vt:lpstr>
      <vt:lpstr>Reference any GPT directly from chat</vt:lpstr>
      <vt:lpstr>What GPTs will show up?</vt:lpstr>
      <vt:lpstr>How do I use GPT mentions?</vt:lpstr>
      <vt:lpstr>standalone</vt:lpstr>
      <vt:lpstr>chained  with other  GPTs</vt:lpstr>
      <vt:lpstr>Managing mentions</vt:lpstr>
      <vt:lpstr>recent vs pinned GPTs</vt:lpstr>
      <vt:lpstr>Ending a mention in chat</vt:lpstr>
      <vt:lpstr>Creating a GPT to mention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2023-10-26T23:38:07Z</dcterms:created>
  <dcterms:modified xsi:type="dcterms:W3CDTF">2024-02-04T23:46:07Z</dcterms:modified>
</cp:coreProperties>
</file>

<file path=docProps/thumbnail.jpeg>
</file>